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2"/>
  </p:notesMasterIdLst>
  <p:handoutMasterIdLst>
    <p:handoutMasterId r:id="rId53"/>
  </p:handoutMasterIdLst>
  <p:sldIdLst>
    <p:sldId id="261" r:id="rId2"/>
    <p:sldId id="285" r:id="rId3"/>
    <p:sldId id="286" r:id="rId4"/>
    <p:sldId id="262" r:id="rId5"/>
    <p:sldId id="263" r:id="rId6"/>
    <p:sldId id="264" r:id="rId7"/>
    <p:sldId id="388" r:id="rId8"/>
    <p:sldId id="396" r:id="rId9"/>
    <p:sldId id="394" r:id="rId10"/>
    <p:sldId id="385" r:id="rId11"/>
    <p:sldId id="387" r:id="rId12"/>
    <p:sldId id="395" r:id="rId13"/>
    <p:sldId id="389" r:id="rId14"/>
    <p:sldId id="390" r:id="rId15"/>
    <p:sldId id="391" r:id="rId16"/>
    <p:sldId id="392" r:id="rId17"/>
    <p:sldId id="393" r:id="rId18"/>
    <p:sldId id="397" r:id="rId19"/>
    <p:sldId id="398" r:id="rId20"/>
    <p:sldId id="399" r:id="rId21"/>
    <p:sldId id="404" r:id="rId22"/>
    <p:sldId id="405" r:id="rId23"/>
    <p:sldId id="406" r:id="rId24"/>
    <p:sldId id="400" r:id="rId25"/>
    <p:sldId id="401" r:id="rId26"/>
    <p:sldId id="403" r:id="rId27"/>
    <p:sldId id="384" r:id="rId28"/>
    <p:sldId id="402" r:id="rId29"/>
    <p:sldId id="407" r:id="rId30"/>
    <p:sldId id="408" r:id="rId31"/>
    <p:sldId id="410" r:id="rId32"/>
    <p:sldId id="411" r:id="rId33"/>
    <p:sldId id="412" r:id="rId34"/>
    <p:sldId id="413" r:id="rId35"/>
    <p:sldId id="414" r:id="rId36"/>
    <p:sldId id="415" r:id="rId37"/>
    <p:sldId id="409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28" r:id="rId51"/>
  </p:sldIdLst>
  <p:sldSz cx="10691813" cy="7559675"/>
  <p:notesSz cx="6858000" cy="9144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77"/>
    <a:srgbClr val="4BABF8"/>
    <a:srgbClr val="F9D831"/>
    <a:srgbClr val="4AAAF7"/>
    <a:srgbClr val="B2CCFC"/>
    <a:srgbClr val="BAD2FC"/>
    <a:srgbClr val="CFDFFD"/>
    <a:srgbClr val="BBE5FE"/>
    <a:srgbClr val="C0D5FC"/>
    <a:srgbClr val="98D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E1942-F778-43CC-845E-00CBED27691E}" v="24" dt="2021-04-25T03:49:20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987" autoAdjust="0"/>
  </p:normalViewPr>
  <p:slideViewPr>
    <p:cSldViewPr snapToGrid="0">
      <p:cViewPr varScale="1">
        <p:scale>
          <a:sx n="95" d="100"/>
          <a:sy n="95" d="100"/>
        </p:scale>
        <p:origin x="160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영진" userId="07e0bfca7b31d47b" providerId="LiveId" clId="{69CE1942-F778-43CC-845E-00CBED27691E}"/>
    <pc:docChg chg="undo custSel modSld">
      <pc:chgData name="이 영진" userId="07e0bfca7b31d47b" providerId="LiveId" clId="{69CE1942-F778-43CC-845E-00CBED27691E}" dt="2021-04-25T03:49:20.383" v="336" actId="20577"/>
      <pc:docMkLst>
        <pc:docMk/>
      </pc:docMkLst>
      <pc:sldChg chg="modSp mod">
        <pc:chgData name="이 영진" userId="07e0bfca7b31d47b" providerId="LiveId" clId="{69CE1942-F778-43CC-845E-00CBED27691E}" dt="2021-04-25T03:46:55.792" v="112" actId="20577"/>
        <pc:sldMkLst>
          <pc:docMk/>
          <pc:sldMk cId="3406176212" sldId="296"/>
        </pc:sldMkLst>
        <pc:spChg chg="mod">
          <ac:chgData name="이 영진" userId="07e0bfca7b31d47b" providerId="LiveId" clId="{69CE1942-F778-43CC-845E-00CBED27691E}" dt="2021-04-25T03:46:55.792" v="112" actId="20577"/>
          <ac:spMkLst>
            <pc:docMk/>
            <pc:sldMk cId="3406176212" sldId="296"/>
            <ac:spMk id="23" creationId="{5C6B47C6-49CF-4237-A83C-EA8C43E436AA}"/>
          </ac:spMkLst>
        </pc:spChg>
      </pc:sldChg>
      <pc:sldChg chg="addSp modSp mod">
        <pc:chgData name="이 영진" userId="07e0bfca7b31d47b" providerId="LiveId" clId="{69CE1942-F778-43CC-845E-00CBED27691E}" dt="2021-04-25T03:46:41.505" v="81"/>
        <pc:sldMkLst>
          <pc:docMk/>
          <pc:sldMk cId="1462212239" sldId="297"/>
        </pc:sldMkLst>
        <pc:spChg chg="mod">
          <ac:chgData name="이 영진" userId="07e0bfca7b31d47b" providerId="LiveId" clId="{69CE1942-F778-43CC-845E-00CBED27691E}" dt="2021-04-25T03:46:41.505" v="81"/>
          <ac:spMkLst>
            <pc:docMk/>
            <pc:sldMk cId="1462212239" sldId="297"/>
            <ac:spMk id="28" creationId="{BE38072A-26CF-4DAC-B677-437A7B348867}"/>
          </ac:spMkLst>
        </pc:spChg>
        <pc:picChg chg="add mod modCrop">
          <ac:chgData name="이 영진" userId="07e0bfca7b31d47b" providerId="LiveId" clId="{69CE1942-F778-43CC-845E-00CBED27691E}" dt="2021-04-25T03:46:21.477" v="7" actId="1076"/>
          <ac:picMkLst>
            <pc:docMk/>
            <pc:sldMk cId="1462212239" sldId="297"/>
            <ac:picMk id="15" creationId="{7660BDFE-1EB4-4E30-BE5B-BF02FB848667}"/>
          </ac:picMkLst>
        </pc:picChg>
      </pc:sldChg>
      <pc:sldChg chg="addSp delSp modSp mod">
        <pc:chgData name="이 영진" userId="07e0bfca7b31d47b" providerId="LiveId" clId="{69CE1942-F778-43CC-845E-00CBED27691E}" dt="2021-04-25T03:47:44.321" v="128" actId="1038"/>
        <pc:sldMkLst>
          <pc:docMk/>
          <pc:sldMk cId="2152311303" sldId="300"/>
        </pc:sldMkLst>
        <pc:picChg chg="add del mod modCrop">
          <ac:chgData name="이 영진" userId="07e0bfca7b31d47b" providerId="LiveId" clId="{69CE1942-F778-43CC-845E-00CBED27691E}" dt="2021-04-25T03:47:23.574" v="120" actId="22"/>
          <ac:picMkLst>
            <pc:docMk/>
            <pc:sldMk cId="2152311303" sldId="300"/>
            <ac:picMk id="14" creationId="{59944D4C-6487-4481-8087-C6B6BC4ECAD5}"/>
          </ac:picMkLst>
        </pc:picChg>
        <pc:picChg chg="add mod">
          <ac:chgData name="이 영진" userId="07e0bfca7b31d47b" providerId="LiveId" clId="{69CE1942-F778-43CC-845E-00CBED27691E}" dt="2021-04-25T03:47:44.321" v="128" actId="1038"/>
          <ac:picMkLst>
            <pc:docMk/>
            <pc:sldMk cId="2152311303" sldId="300"/>
            <ac:picMk id="17" creationId="{810659CD-4976-4114-8B67-DD569DC7FD44}"/>
          </ac:picMkLst>
        </pc:picChg>
      </pc:sldChg>
      <pc:sldChg chg="addSp modSp mod">
        <pc:chgData name="이 영진" userId="07e0bfca7b31d47b" providerId="LiveId" clId="{69CE1942-F778-43CC-845E-00CBED27691E}" dt="2021-04-25T03:49:20.383" v="336" actId="20577"/>
        <pc:sldMkLst>
          <pc:docMk/>
          <pc:sldMk cId="1263837444" sldId="301"/>
        </pc:sldMkLst>
        <pc:spChg chg="add mod">
          <ac:chgData name="이 영진" userId="07e0bfca7b31d47b" providerId="LiveId" clId="{69CE1942-F778-43CC-845E-00CBED27691E}" dt="2021-04-25T03:49:20.383" v="336" actId="20577"/>
          <ac:spMkLst>
            <pc:docMk/>
            <pc:sldMk cId="1263837444" sldId="301"/>
            <ac:spMk id="2" creationId="{84D54241-8E19-4AAB-BABB-74E4986E2626}"/>
          </ac:spMkLst>
        </pc:spChg>
        <pc:spChg chg="add mod">
          <ac:chgData name="이 영진" userId="07e0bfca7b31d47b" providerId="LiveId" clId="{69CE1942-F778-43CC-845E-00CBED27691E}" dt="2021-04-25T03:48:22.703" v="134" actId="14100"/>
          <ac:spMkLst>
            <pc:docMk/>
            <pc:sldMk cId="1263837444" sldId="301"/>
            <ac:spMk id="16" creationId="{595341F7-EB04-4F90-B9AA-5DF20A2367BB}"/>
          </ac:spMkLst>
        </pc:spChg>
        <pc:picChg chg="mod modCrop">
          <ac:chgData name="이 영진" userId="07e0bfca7b31d47b" providerId="LiveId" clId="{69CE1942-F778-43CC-845E-00CBED27691E}" dt="2021-04-25T03:47:57.474" v="130" actId="1076"/>
          <ac:picMkLst>
            <pc:docMk/>
            <pc:sldMk cId="1263837444" sldId="301"/>
            <ac:picMk id="14" creationId="{2E93FDFD-FB59-466E-BE1E-25DB47ECA1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759927-AD18-4374-B264-56F3E70DA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02183-8FC1-4CF5-97D0-85C84E595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3BD6-4796-4EC7-A3A9-7896D9AFDFFE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E5B95-D62C-418F-84A8-72F09EF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7F868-D033-4371-8671-4386A81A0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DDC3-13B7-4C46-870C-B7A6CC386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8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CB43-7991-4A84-ACEB-260C0697A7BB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6607B-1009-4CD4-9315-6782B9064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75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CD41-5A5B-4B12-86B2-01267697FD76}"/>
              </a:ext>
            </a:extLst>
          </p:cNvPr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6972E-82EE-4497-8A72-264B1363482B}"/>
              </a:ext>
            </a:extLst>
          </p:cNvPr>
          <p:cNvSpPr txBox="1"/>
          <p:nvPr/>
        </p:nvSpPr>
        <p:spPr>
          <a:xfrm>
            <a:off x="694813" y="2329092"/>
            <a:ext cx="78724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인공지능</a:t>
            </a:r>
            <a:r>
              <a:rPr lang="en-US" altLang="ko-KR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_</a:t>
            </a:r>
            <a:r>
              <a:rPr lang="ko-KR" altLang="en-US" sz="6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티쳐블머신</a:t>
            </a:r>
            <a:endParaRPr lang="en-US" altLang="ko-KR" sz="6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0FDB-D4E0-40D0-8807-FD6643046FB5}"/>
              </a:ext>
            </a:extLst>
          </p:cNvPr>
          <p:cNvGrpSpPr/>
          <p:nvPr/>
        </p:nvGrpSpPr>
        <p:grpSpPr>
          <a:xfrm>
            <a:off x="694813" y="1188462"/>
            <a:ext cx="3957019" cy="884948"/>
            <a:chOff x="694813" y="1188462"/>
            <a:chExt cx="3957019" cy="8849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477138-6F64-4213-852F-C76F8E8A827E}"/>
                </a:ext>
              </a:extLst>
            </p:cNvPr>
            <p:cNvSpPr txBox="1"/>
            <p:nvPr/>
          </p:nvSpPr>
          <p:spPr>
            <a:xfrm>
              <a:off x="694813" y="1350135"/>
              <a:ext cx="3957019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꿈과 현실을 </a:t>
              </a:r>
              <a:r>
                <a:rPr lang="en-US" altLang="ko-KR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IT</a:t>
              </a:r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164FC-299F-47D0-91BB-A25F65176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36" t="-24688" r="34507" b="-51176"/>
            <a:stretch/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8B7010-4719-43F4-868C-B7C9237BE443}"/>
              </a:ext>
            </a:extLst>
          </p:cNvPr>
          <p:cNvSpPr txBox="1"/>
          <p:nvPr/>
        </p:nvSpPr>
        <p:spPr>
          <a:xfrm>
            <a:off x="713863" y="4714266"/>
            <a:ext cx="353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2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에이블</a:t>
            </a:r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이영진 대표</a:t>
            </a:r>
          </a:p>
        </p:txBody>
      </p:sp>
    </p:spTree>
    <p:extLst>
      <p:ext uri="{BB962C8B-B14F-4D97-AF65-F5344CB8AC3E}">
        <p14:creationId xmlns:p14="http://schemas.microsoft.com/office/powerpoint/2010/main" val="229358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D8BC48E-6D7F-41C3-A7CF-3C36076E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2" y="1928149"/>
            <a:ext cx="4707542" cy="46918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CD436B-87EA-4523-B062-32C31CA1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88" y="1928149"/>
            <a:ext cx="5529225" cy="47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9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4C162F-53EA-4059-9110-FCF0F3BDF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13" y="2244661"/>
            <a:ext cx="6894786" cy="48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3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60792D-08AB-4486-9E72-364D8AA25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1"/>
          <a:stretch/>
        </p:blipFill>
        <p:spPr>
          <a:xfrm>
            <a:off x="673987" y="2221585"/>
            <a:ext cx="3097686" cy="40244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70D6CE-71CF-4F3A-BC84-A3ED1245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771" y="2221585"/>
            <a:ext cx="5810073" cy="40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D374A4-7B98-457F-9B01-3178AC14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9" y="2063238"/>
            <a:ext cx="5952328" cy="40613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5F607D-902B-47FE-9170-36E42329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68" y="2223364"/>
            <a:ext cx="3895911" cy="345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3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F0864D-76C7-427E-8CAE-2F09CD05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5" y="2120968"/>
            <a:ext cx="9213790" cy="51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94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AD561E-2B30-48F8-A1E5-C71A7FBE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9" y="2703741"/>
            <a:ext cx="4406212" cy="3420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47AADC-FB0C-498F-89ED-B2644E92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023181"/>
            <a:ext cx="38385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CD249A-FDA5-4C18-8658-73D8A33A5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2" y="2337599"/>
            <a:ext cx="4710480" cy="43592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ACEEF3-A1AE-41EF-A0A1-41CC588E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44" y="2703140"/>
            <a:ext cx="5310027" cy="43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31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E4AFF8-A28D-4AC9-B5F2-7540F107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" y="2019300"/>
            <a:ext cx="10125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0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804E5E-BC58-4E03-B6FD-79E633D3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39" y="2423589"/>
            <a:ext cx="8398934" cy="41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8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B19498-F141-42FE-B488-8BB3F82B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6" y="2221585"/>
            <a:ext cx="9574338" cy="39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7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426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머신러닝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1942DEC-8E42-47E9-8AEC-0F3317A9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3" y="1995985"/>
            <a:ext cx="4066531" cy="54178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C69A91-9702-4E91-866C-81591DA0C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098"/>
          <a:stretch/>
        </p:blipFill>
        <p:spPr>
          <a:xfrm>
            <a:off x="5898639" y="1995985"/>
            <a:ext cx="4340736" cy="541789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048955D-75CC-49E1-8ADD-EE4F8531A10B}"/>
              </a:ext>
            </a:extLst>
          </p:cNvPr>
          <p:cNvSpPr/>
          <p:nvPr/>
        </p:nvSpPr>
        <p:spPr>
          <a:xfrm>
            <a:off x="4459111" y="6231467"/>
            <a:ext cx="1840089" cy="440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51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22D0D0-95D4-4A32-BE1A-D48E8C45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60" y="2441322"/>
            <a:ext cx="9076291" cy="37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40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E01E89-2B8C-448E-AD8A-482FC3E51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51" y="1887812"/>
            <a:ext cx="8595676" cy="3566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27B823-04E1-4540-8078-C8EA28FC4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4" y="4282305"/>
            <a:ext cx="10691813" cy="33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FE82D11-4A40-4DB6-A001-E25D3FC96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045"/>
          <a:stretch/>
        </p:blipFill>
        <p:spPr>
          <a:xfrm>
            <a:off x="953751" y="1887813"/>
            <a:ext cx="8595676" cy="1995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A56CBD-A59B-49BA-B173-AE71CAA1C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65"/>
          <a:stretch/>
        </p:blipFill>
        <p:spPr>
          <a:xfrm>
            <a:off x="892049" y="4220104"/>
            <a:ext cx="3325310" cy="19955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4DF475-61B1-480F-899B-681A87C37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340" y="3935981"/>
            <a:ext cx="3652087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E1A68A-7569-4FFC-A7FF-5F2FAD6EE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045"/>
          <a:stretch/>
        </p:blipFill>
        <p:spPr>
          <a:xfrm>
            <a:off x="953751" y="1887813"/>
            <a:ext cx="8595676" cy="1995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CFD424-4006-4EC1-A5BA-FB319B7E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16" y="4296747"/>
            <a:ext cx="8567111" cy="26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59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592CD78-C987-473B-938E-FF2E9B31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7" y="2060574"/>
            <a:ext cx="9422626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58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894FBA2-AE8E-4374-82A6-64AA88FF9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3448225"/>
            <a:ext cx="6305550" cy="12096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640AC0-F9B7-4547-961D-2CFCC443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9" y="1915416"/>
            <a:ext cx="6305550" cy="1304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67B2C8-DCE7-4F90-9B75-E0F984F16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70" y="5088015"/>
            <a:ext cx="78200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79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B2ED65-0010-403C-B2CE-5D19DC51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10" y="2450832"/>
            <a:ext cx="9665391" cy="170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61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38AEBE-40A6-4108-AD8D-A5E14776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48" y="1928149"/>
            <a:ext cx="8765845" cy="32170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4CEDFD-63F0-4365-8DF5-BD3D8D6A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0" y="5400674"/>
            <a:ext cx="8153400" cy="7239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F6A145-6040-4602-B34B-E71B6580B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7" y="6380028"/>
            <a:ext cx="809017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8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F92376-90C4-45B8-B5C7-C51CC8402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77" y="1901004"/>
            <a:ext cx="7797374" cy="237149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A78F36F1-322B-4A05-95A6-096305BA1324}"/>
              </a:ext>
            </a:extLst>
          </p:cNvPr>
          <p:cNvSpPr/>
          <p:nvPr/>
        </p:nvSpPr>
        <p:spPr>
          <a:xfrm>
            <a:off x="4549422" y="4357511"/>
            <a:ext cx="970845" cy="474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CE81633-24F7-4417-B4EF-408364119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87"/>
          <a:stretch/>
        </p:blipFill>
        <p:spPr>
          <a:xfrm>
            <a:off x="1221993" y="5181073"/>
            <a:ext cx="7797374" cy="18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6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4" name="그림 33" descr="시계이(가) 표시된 사진&#10;&#10;자동 생성된 설명">
            <a:extLst>
              <a:ext uri="{FF2B5EF4-FFF2-40B4-BE49-F238E27FC236}">
                <a16:creationId xmlns:a16="http://schemas.microsoft.com/office/drawing/2014/main" id="{7A4EB3DA-BC69-47A1-97EC-10655995C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07" y="2188193"/>
            <a:ext cx="1080000" cy="1080000"/>
          </a:xfrm>
          <a:prstGeom prst="rect">
            <a:avLst/>
          </a:prstGeom>
        </p:spPr>
      </p:pic>
      <p:pic>
        <p:nvPicPr>
          <p:cNvPr id="35" name="그림 34" descr="컴퓨터이(가) 표시된 사진&#10;&#10;자동 생성된 설명">
            <a:extLst>
              <a:ext uri="{FF2B5EF4-FFF2-40B4-BE49-F238E27FC236}">
                <a16:creationId xmlns:a16="http://schemas.microsoft.com/office/drawing/2014/main" id="{8FB73A02-721F-4B77-9E8C-95B3983363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86" y="2188193"/>
            <a:ext cx="1080000" cy="1080000"/>
          </a:xfrm>
          <a:prstGeom prst="rect">
            <a:avLst/>
          </a:prstGeom>
        </p:spPr>
      </p:pic>
      <p:pic>
        <p:nvPicPr>
          <p:cNvPr id="36" name="그림 35" descr="표지판, 검은색, 빨간색이(가) 표시된 사진&#10;&#10;자동 생성된 설명">
            <a:extLst>
              <a:ext uri="{FF2B5EF4-FFF2-40B4-BE49-F238E27FC236}">
                <a16:creationId xmlns:a16="http://schemas.microsoft.com/office/drawing/2014/main" id="{5A04A34C-E196-4864-A1CF-C708F6FA2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67" y="2188193"/>
            <a:ext cx="1080000" cy="108000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0634D3-2C16-459C-A4B9-D4F7FB465B51}"/>
              </a:ext>
            </a:extLst>
          </p:cNvPr>
          <p:cNvGrpSpPr/>
          <p:nvPr/>
        </p:nvGrpSpPr>
        <p:grpSpPr>
          <a:xfrm>
            <a:off x="2085402" y="2556884"/>
            <a:ext cx="6879171" cy="2322050"/>
            <a:chOff x="330094" y="2351971"/>
            <a:chExt cx="6879171" cy="232205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07A05B1-5EFA-4C29-BCA5-E83624FBA151}"/>
                </a:ext>
              </a:extLst>
            </p:cNvPr>
            <p:cNvGrpSpPr/>
            <p:nvPr/>
          </p:nvGrpSpPr>
          <p:grpSpPr>
            <a:xfrm>
              <a:off x="2373106" y="2351971"/>
              <a:ext cx="2793146" cy="348343"/>
              <a:chOff x="2497889" y="2714828"/>
              <a:chExt cx="2793146" cy="348343"/>
            </a:xfrm>
          </p:grpSpPr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64F77EB2-7CF4-4D77-B0CB-2FC3B73AD17E}"/>
                  </a:ext>
                </a:extLst>
              </p:cNvPr>
              <p:cNvSpPr/>
              <p:nvPr/>
            </p:nvSpPr>
            <p:spPr>
              <a:xfrm>
                <a:off x="2497889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2B306263-A829-45DD-A91D-556CB149EC60}"/>
                  </a:ext>
                </a:extLst>
              </p:cNvPr>
              <p:cNvSpPr/>
              <p:nvPr/>
            </p:nvSpPr>
            <p:spPr>
              <a:xfrm>
                <a:off x="4824208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E2E8F2-D7C8-4529-8588-C806BB1FA79A}"/>
                </a:ext>
              </a:extLst>
            </p:cNvPr>
            <p:cNvSpPr/>
            <p:nvPr/>
          </p:nvSpPr>
          <p:spPr>
            <a:xfrm>
              <a:off x="330094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Gather(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모으기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데이터를 모으는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단계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4608B-94A1-48F8-9D3F-F8BFFFFE8343}"/>
                </a:ext>
              </a:extLst>
            </p:cNvPr>
            <p:cNvSpPr/>
            <p:nvPr/>
          </p:nvSpPr>
          <p:spPr>
            <a:xfrm>
              <a:off x="2656413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Train(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학습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수집된 데이터를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 학습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714810E-37AD-449B-A633-A12B9222CEA3}"/>
                </a:ext>
              </a:extLst>
            </p:cNvPr>
            <p:cNvSpPr/>
            <p:nvPr/>
          </p:nvSpPr>
          <p:spPr>
            <a:xfrm>
              <a:off x="4982732" y="3429000"/>
              <a:ext cx="2226533" cy="875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Export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결과 도출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2B7BEF-6E9B-4955-A57D-9B14F5159144}"/>
              </a:ext>
            </a:extLst>
          </p:cNvPr>
          <p:cNvGrpSpPr/>
          <p:nvPr/>
        </p:nvGrpSpPr>
        <p:grpSpPr>
          <a:xfrm>
            <a:off x="584600" y="5136344"/>
            <a:ext cx="9522612" cy="1976460"/>
            <a:chOff x="779828" y="5437419"/>
            <a:chExt cx="9522612" cy="197646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38149CF-C2F4-4486-97F9-2C5B4D78FB40}"/>
                </a:ext>
              </a:extLst>
            </p:cNvPr>
            <p:cNvSpPr/>
            <p:nvPr/>
          </p:nvSpPr>
          <p:spPr>
            <a:xfrm>
              <a:off x="779828" y="5437419"/>
              <a:ext cx="9522612" cy="1976460"/>
            </a:xfrm>
            <a:prstGeom prst="roundRect">
              <a:avLst/>
            </a:prstGeom>
            <a:noFill/>
            <a:ln w="76200">
              <a:solidFill>
                <a:srgbClr val="9769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2B910C-8957-4BD3-AC7D-FAE852DC5084}"/>
                </a:ext>
              </a:extLst>
            </p:cNvPr>
            <p:cNvSpPr/>
            <p:nvPr/>
          </p:nvSpPr>
          <p:spPr>
            <a:xfrm>
              <a:off x="2815477" y="5607620"/>
              <a:ext cx="7255303" cy="1614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srgbClr val="FD6662"/>
                  </a:solidFill>
                </a:rPr>
                <a:t>티쳐블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 머신 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(teachable machine)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티쳐블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머신은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구글에서 개발한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머신러닝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프로그램으로 별도의 회원가입이나 다운로드 없이 웹상에서 사용할 수 있다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카메라가 있는 노트북이나 </a:t>
              </a:r>
              <a:r>
                <a:rPr lang="ko-KR" altLang="en-US" sz="16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웹캠이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있는 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PC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56" name="Picture 2" descr="Teachable Review (2020): The Best Online Course Platform?">
              <a:extLst>
                <a:ext uri="{FF2B5EF4-FFF2-40B4-BE49-F238E27FC236}">
                  <a16:creationId xmlns:a16="http://schemas.microsoft.com/office/drawing/2014/main" id="{89690BD0-8711-41DF-8883-D9157B27B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0" r="16012"/>
            <a:stretch/>
          </p:blipFill>
          <p:spPr bwMode="auto">
            <a:xfrm>
              <a:off x="992221" y="5817542"/>
              <a:ext cx="1666446" cy="121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1599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B297B3-7D54-41A5-A0F8-5F376937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87" y="2120968"/>
            <a:ext cx="77914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77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3D49A6-8EC9-4A7F-90EB-78C6BE94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51" y="1943237"/>
            <a:ext cx="8398933" cy="522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0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A97021-BD96-44AC-B5F6-39A9F927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585"/>
            <a:ext cx="10691813" cy="53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F49054C-9B8A-4C5E-908E-575680CC6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70" y="2053025"/>
            <a:ext cx="7079872" cy="53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23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B5B922-58E2-441E-AF0A-D3AD6AE6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234801"/>
            <a:ext cx="5026337" cy="49821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C7BB9B-E882-4625-87F3-47E4112C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34" y="2234801"/>
            <a:ext cx="4247441" cy="49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6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4251D0-27FC-493E-B322-A2E2ED4A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1" y="1558794"/>
            <a:ext cx="5887330" cy="30807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EF119C-D25A-4598-A7D0-D4D40C16E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47"/>
          <a:stretch/>
        </p:blipFill>
        <p:spPr>
          <a:xfrm>
            <a:off x="5657961" y="2991736"/>
            <a:ext cx="5033852" cy="16478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1839B3-862B-449C-BFAC-578F1A5EA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98" y="5383791"/>
            <a:ext cx="91535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4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623A7E-DC9A-4FA3-A78D-B27DE1197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73"/>
          <a:stretch/>
        </p:blipFill>
        <p:spPr>
          <a:xfrm>
            <a:off x="231519" y="1717687"/>
            <a:ext cx="4630980" cy="33051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A3FD8D-E630-4DEC-811E-A52C1BB7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956" y="1835211"/>
            <a:ext cx="6062927" cy="33051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45185F-A3D4-4989-8BBD-515388148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26" y="5212510"/>
            <a:ext cx="78009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9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7E68EB-D302-43E3-BAD1-8FD5B811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482" y="3461826"/>
            <a:ext cx="6712457" cy="39520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9E4159-8022-4AE7-99CF-C94209E42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85"/>
          <a:stretch/>
        </p:blipFill>
        <p:spPr>
          <a:xfrm>
            <a:off x="141134" y="1887812"/>
            <a:ext cx="6959577" cy="36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6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CB5A1D-D32E-4643-A175-3A50D3ED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78" y="4747734"/>
            <a:ext cx="4730258" cy="26661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72A04B-8D2A-4C83-B924-71BB94FD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9" y="1894213"/>
            <a:ext cx="7953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84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E06B58-3884-4D0D-97B7-2630B463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07" y="2120968"/>
            <a:ext cx="8300070" cy="40316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537CE2-44BB-4630-8F28-A631130CF981}"/>
              </a:ext>
            </a:extLst>
          </p:cNvPr>
          <p:cNvSpPr txBox="1"/>
          <p:nvPr/>
        </p:nvSpPr>
        <p:spPr>
          <a:xfrm>
            <a:off x="2510700" y="6438333"/>
            <a:ext cx="5344884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app.netlify.com</a:t>
            </a:r>
          </a:p>
        </p:txBody>
      </p:sp>
    </p:spTree>
    <p:extLst>
      <p:ext uri="{BB962C8B-B14F-4D97-AF65-F5344CB8AC3E}">
        <p14:creationId xmlns:p14="http://schemas.microsoft.com/office/powerpoint/2010/main" val="109800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5E2EE-34C1-4678-821D-18F606A8BA68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8A9825-DFB7-4E82-86D0-63D0D62C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09" y="2552496"/>
            <a:ext cx="8628994" cy="3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05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CBB015F-FC52-469C-BFB1-5F68E1E08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056" y="2556456"/>
            <a:ext cx="6048375" cy="43338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040869-FFD2-4005-A227-91D83D24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82" y="1928149"/>
            <a:ext cx="62007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99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6811F3-F01F-4123-82CC-5CF1D8B4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5" y="2106713"/>
            <a:ext cx="4042981" cy="48883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C39B1E-034F-4B81-A8A4-2D9B909DF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589" y="2328223"/>
            <a:ext cx="4650609" cy="41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7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40078C-71B0-4E04-BC42-038F4EF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49"/>
            <a:ext cx="7667625" cy="3686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8C45DE-20F3-4D63-85FC-BE2925DF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609" y="2801947"/>
            <a:ext cx="2947304" cy="36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85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9B9924-DF1D-47E8-A508-30B7A58A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51" y="2005386"/>
            <a:ext cx="8343560" cy="52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41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25012B-7C2C-4CB0-B255-DBE32516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799"/>
            <a:ext cx="4410075" cy="36480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E47DDA-2193-4C15-8E12-55FD951A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982" y="4510821"/>
            <a:ext cx="8160358" cy="26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38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4BE95C-472B-4DA0-B959-DCD68AF0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27" y="2025777"/>
            <a:ext cx="92106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75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8AE88D-B844-42A4-8831-1AFB01B9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0" y="2244661"/>
            <a:ext cx="6502483" cy="49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7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6A58D2-926A-4B68-A357-3EBB11C7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" y="1887812"/>
            <a:ext cx="9667875" cy="26878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5F2528-960F-4045-8465-78C8D40F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7" y="4798376"/>
            <a:ext cx="9748599" cy="24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12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18333D-F22B-4ECD-9EE0-6AC378E1E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9" y="2146441"/>
            <a:ext cx="104870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33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392A68-0B1D-4D3B-AD06-846BCD39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" y="2120968"/>
            <a:ext cx="9228584" cy="28973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096B29-68AA-48AF-8AD7-FF2235303499}"/>
              </a:ext>
            </a:extLst>
          </p:cNvPr>
          <p:cNvSpPr txBox="1"/>
          <p:nvPr/>
        </p:nvSpPr>
        <p:spPr>
          <a:xfrm>
            <a:off x="266382" y="5696289"/>
            <a:ext cx="5344884" cy="129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ko-KR" altLang="en-US" dirty="0" err="1"/>
              <a:t>git</a:t>
            </a:r>
            <a:r>
              <a:rPr lang="ko-KR" altLang="en-US" dirty="0"/>
              <a:t> </a:t>
            </a:r>
            <a:r>
              <a:rPr lang="ko-KR" altLang="en-US" dirty="0" err="1"/>
              <a:t>add</a:t>
            </a:r>
            <a:r>
              <a:rPr lang="ko-KR" altLang="en-US" dirty="0"/>
              <a:t>.</a:t>
            </a:r>
          </a:p>
          <a:p>
            <a:r>
              <a:rPr lang="ko-KR" altLang="en-US" dirty="0" err="1"/>
              <a:t>git</a:t>
            </a:r>
            <a:r>
              <a:rPr lang="ko-KR" altLang="en-US" dirty="0"/>
              <a:t> </a:t>
            </a:r>
            <a:r>
              <a:rPr lang="ko-KR" altLang="en-US" dirty="0" err="1"/>
              <a:t>commit</a:t>
            </a:r>
            <a:r>
              <a:rPr lang="ko-KR" altLang="en-US" dirty="0"/>
              <a:t> -</a:t>
            </a:r>
            <a:r>
              <a:rPr lang="ko-KR" altLang="en-US" dirty="0" err="1"/>
              <a:t>m</a:t>
            </a:r>
            <a:r>
              <a:rPr lang="ko-KR" altLang="en-US" dirty="0"/>
              <a:t> "광고"</a:t>
            </a:r>
          </a:p>
          <a:p>
            <a:r>
              <a:rPr lang="ko-KR" altLang="en-US" dirty="0" err="1"/>
              <a:t>git</a:t>
            </a:r>
            <a:r>
              <a:rPr lang="ko-KR" altLang="en-US" dirty="0"/>
              <a:t> </a:t>
            </a:r>
            <a:r>
              <a:rPr lang="ko-KR" altLang="en-US" dirty="0" err="1"/>
              <a:t>push</a:t>
            </a:r>
            <a:r>
              <a:rPr lang="ko-KR" altLang="en-US" dirty="0"/>
              <a:t> -</a:t>
            </a:r>
            <a:r>
              <a:rPr lang="ko-KR" altLang="en-US" dirty="0" err="1"/>
              <a:t>u</a:t>
            </a:r>
            <a:r>
              <a:rPr lang="ko-KR" altLang="en-US" dirty="0"/>
              <a:t> </a:t>
            </a:r>
            <a:r>
              <a:rPr lang="ko-KR" altLang="en-US" dirty="0" err="1"/>
              <a:t>origin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33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030E3-8DA7-48D6-9D59-501B9F4AF5E5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587926-272B-4C1F-9638-C42E049BF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0" y="2071262"/>
            <a:ext cx="5186701" cy="27510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69579A-7BE0-4BEF-9C96-D6F492483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3997277"/>
            <a:ext cx="6729413" cy="33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23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FDD51C-8E4A-4031-B6E0-54A2EC0F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" y="2120968"/>
            <a:ext cx="105537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2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CB8B880-76E4-40E7-9E70-FF4CA01F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2" y="2337598"/>
            <a:ext cx="5202164" cy="43091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3853AF-7F33-4E98-AAE9-48E8C761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818" y="2337598"/>
            <a:ext cx="5079949" cy="43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5DCE5E-4A19-4B66-B405-BC2E11ED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0" y="2120968"/>
            <a:ext cx="5183744" cy="36029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B1AFCE-5E23-4B80-94A2-9FB3E83D8F30}"/>
              </a:ext>
            </a:extLst>
          </p:cNvPr>
          <p:cNvSpPr/>
          <p:nvPr/>
        </p:nvSpPr>
        <p:spPr>
          <a:xfrm>
            <a:off x="310270" y="6533441"/>
            <a:ext cx="782982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Github.com 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가입 필요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8EAD90-F545-47F0-BE1D-3EEFB843E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87" t="12101" r="-151" b="33087"/>
          <a:stretch/>
        </p:blipFill>
        <p:spPr>
          <a:xfrm>
            <a:off x="6193701" y="2120968"/>
            <a:ext cx="4045674" cy="144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0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94AEC1-C430-438A-B9B4-F2BCCC4B3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725"/>
          <a:stretch/>
        </p:blipFill>
        <p:spPr>
          <a:xfrm>
            <a:off x="187276" y="1928149"/>
            <a:ext cx="3210936" cy="4238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C2883D-D486-45DD-8FDA-F37A41284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09" y="1635156"/>
            <a:ext cx="4896012" cy="594458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49A885-206B-4A65-B2DC-216BC104C7BC}"/>
              </a:ext>
            </a:extLst>
          </p:cNvPr>
          <p:cNvSpPr/>
          <p:nvPr/>
        </p:nvSpPr>
        <p:spPr>
          <a:xfrm>
            <a:off x="3720661" y="2638097"/>
            <a:ext cx="1136794" cy="588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416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0B10D0-45A4-45B4-9879-029494B0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6" y="2077638"/>
            <a:ext cx="7271788" cy="39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31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</TotalTime>
  <Words>379</Words>
  <Application>Microsoft Office PowerPoint</Application>
  <PresentationFormat>사용자 지정</PresentationFormat>
  <Paragraphs>216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이 영진</cp:lastModifiedBy>
  <cp:revision>257</cp:revision>
  <dcterms:created xsi:type="dcterms:W3CDTF">2019-12-13T00:37:28Z</dcterms:created>
  <dcterms:modified xsi:type="dcterms:W3CDTF">2021-10-16T03:07:43Z</dcterms:modified>
</cp:coreProperties>
</file>